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71" r:id="rId6"/>
    <p:sldId id="259" r:id="rId7"/>
    <p:sldId id="272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68" r:id="rId17"/>
    <p:sldId id="269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98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C6F9B89-F703-446F-8DFE-8FE7792033CF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2257F61-4148-4719-8271-225A5FB39B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solnet.ee/parents/p2_33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Социально-психологическая готовность ребенка к школьному обучению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902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582341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ребенка потребности занять новую позицию, открывающую доступ в мир взрослости (социальный мотив учения), и познавательной потребности, которая наиболее адекватно (по мироощущению ребенка) может быть удовлетворена именно в школе, способствует возникновению нового психического образования — </a:t>
            </a: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«внутренней позиции школьника»,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которую, по мнению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Божович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можно рассматривать в качестве главного показателя готовности ребенка к обучению в школе </a:t>
            </a:r>
          </a:p>
        </p:txBody>
      </p:sp>
    </p:spTree>
    <p:extLst>
      <p:ext uri="{BB962C8B-B14F-4D97-AF65-F5344CB8AC3E}">
        <p14:creationId xmlns:p14="http://schemas.microsoft.com/office/powerpoint/2010/main" val="1581359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12776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МОТИВАЦИОННО-ЛИЧНОСТНАЯ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ГОТОВНОСТЬ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редполагает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положительное (не отрицательное) отношение ребенка к учению;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желание взаимодействовать с учителем и со сверстниками в процессе обучения (отсутствие выраженной тревожности и страхов по этому поводу);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принятие норм и правил школьной жизни, готовность подчиняться этим правилам.</a:t>
            </a:r>
          </a:p>
        </p:txBody>
      </p:sp>
    </p:spTree>
    <p:extLst>
      <p:ext uri="{BB962C8B-B14F-4D97-AF65-F5344CB8AC3E}">
        <p14:creationId xmlns:p14="http://schemas.microsoft.com/office/powerpoint/2010/main" val="4155634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59340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ИНТЕЛЛЕКТУАЛЬНО-ПОЗНАВАТЕЛЬНАЯ ГОТОВНОСТЬ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предполагает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наличие у ребенка психических новообразований дошкольного возраста в познавательной сфере. В частности: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наличие общих и конкретных представлений о предметах и явлениях окружающего мира (соответствующие его опыту);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умение оперировать мыслительными действиями на наглядно-образном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уровне.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передать свою мысль в вербальной форме (прежде всего на уровне диалогического общения — в вопросно-ответной форме).</a:t>
            </a:r>
          </a:p>
        </p:txBody>
      </p:sp>
    </p:spTree>
    <p:extLst>
      <p:ext uri="{BB962C8B-B14F-4D97-AF65-F5344CB8AC3E}">
        <p14:creationId xmlns:p14="http://schemas.microsoft.com/office/powerpoint/2010/main" val="3394476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96752"/>
            <a:ext cx="82809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ВОЛЕВАЯ ГОТОВНОСТЬ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школе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связана, прежде всего,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развитием произвольности, что проявляется в: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произвольности всех познавательных процессов (т.е. способности ребенка с помощью воли управлять памятью (запоминать, вспоминать), мышлением (думать, анализировать), речью (сознательно строить речевое высказывание);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произвольности сосредоточения на учебной информации (произвольность внимания у ребенка 6-летнего возраста в среднем по времени не должна быть меньше 7—10 мин. однократного сосредоточения, после чего возможно и даже необходимо переключение на иной объект, другое задание);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способности к контролю своих действий, т.е. умению удержать цель (смысл) и ход действия до его завершения;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способности к общей оценке результата своих действий (деятельности) при соотнесении с образцом.</a:t>
            </a:r>
          </a:p>
        </p:txBody>
      </p:sp>
    </p:spTree>
    <p:extLst>
      <p:ext uri="{BB962C8B-B14F-4D97-AF65-F5344CB8AC3E}">
        <p14:creationId xmlns:p14="http://schemas.microsoft.com/office/powerpoint/2010/main" val="2677740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720840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готовность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учитывает следующие особенности: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желание и инициативность ребенка в установлении контактов со сверстниками в процессе деятельности;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принятие приоритета учителя в процессе учебной деятельности и «позиции школьника» в процессе взаимодействия с ним;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отсутствие социальных страхов (боязни общения и контактов) в процессе учебной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529159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720840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Психофизиологическая готовность: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мелких мышц руки: ребенок уверенно владеет ножницами и карандашом.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Пространственная ориентация, координация движений: умение правильно определять выше-ниже, больше-меньше, вперед-назад, слева-справа.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Координация в системе глаз-рука: ребенок может правильно перенести в тетрадь простейший графический образ-узор, зрительно воспринимаемый на расстоянии.</a:t>
            </a:r>
          </a:p>
        </p:txBody>
      </p:sp>
    </p:spTree>
    <p:extLst>
      <p:ext uri="{BB962C8B-B14F-4D97-AF65-F5344CB8AC3E}">
        <p14:creationId xmlns:p14="http://schemas.microsoft.com/office/powerpoint/2010/main" val="3215746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84784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Причинами школьной незрелости могут быть: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Недостатки в воспитательной среде (необходимы: систематические занятия с ребенком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Недостатки соматического развития ребенка. Болезненные дети менее устойчивы к различным нагрузкам, быстрее устают, утомляются. (Необходима: консультация с врачом и лечение ребенка)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Невротическое развитие характера. (Необходима: консультация психолога, медицинского психолога с последующей коррекцией поведения)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Пренатальное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или раннее постнатальное повреждение центральной нервной системы. (Необходима: консультация у невропатолога и лечение, а также сотрудничество с педагогом, психологом в сопровождении ребенка в 1 классе особенно).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забывайте о том, что дети должны много и с интересом играть.</a:t>
            </a:r>
          </a:p>
          <a:p>
            <a:pPr algn="ctr"/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Недоигравший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первоклассник чаще всего к учёбе относится, как к игре: «хочу – делаю, хочу - нет».</a:t>
            </a:r>
          </a:p>
        </p:txBody>
      </p:sp>
    </p:spTree>
    <p:extLst>
      <p:ext uri="{BB962C8B-B14F-4D97-AF65-F5344CB8AC3E}">
        <p14:creationId xmlns:p14="http://schemas.microsoft.com/office/powerpoint/2010/main" val="153210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езентация на тему: &quot;Готовность детей к обучению в школе. ГОТОВНОСТЬ К  ШКОЛЬНОМУ ОБУЧЕНИЮ: когда говорят о готовности к школьному обучению, имеют  ввиду такой уровень физического,&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799288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344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Готовность ребенка к школ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244"/>
            <a:ext cx="8064896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713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845" y="692696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Ребенок должен уметь следующее: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Рассказывать о своей семье: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называть свое полное имя, имена родителей и близких родственников, рассказывать об их профессиях и называть адрес, страну и город проживания.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Разбираться в цифрах: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уметь определять время по часам, называть свой точный возраст и дату рождения, различать геометрические фигуры. Также ребенок должен считать в пределах десяти.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Пространственно-временное ориентирование: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малыш должен знать названия месяцев, дней недели и времен года, а также характерных для них погодных явлений. Уметь называть и различать цвета и стороны (лево-право).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Общее развитие: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приводить примеры диких и домашних животных и их детенышей, рассказывать простые стишки, пересказывать истории или составлять рассказы по картинке.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Память и логическое мышление: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дошкольник должен уметь объединять предметы по общему признаку, находить лишний предмет в ряду и запоминать до 8 увиденных предметов.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Уметь делить слова по слогам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(учитывая количество гласных), определять количество и порядок расположения звуков в слове и писать печатными буквами.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Уметь пользоваться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ножницами, карандашом, линейкой, рисовать простые геометрические фигуры и аккуратно разрисовывать картинки.</a:t>
            </a:r>
          </a:p>
        </p:txBody>
      </p:sp>
    </p:spTree>
    <p:extLst>
      <p:ext uri="{BB962C8B-B14F-4D97-AF65-F5344CB8AC3E}">
        <p14:creationId xmlns:p14="http://schemas.microsoft.com/office/powerpoint/2010/main" val="3667418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e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59" y="292603"/>
            <a:ext cx="8723829" cy="551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095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Тесты на готовность ребенка к шко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31655"/>
            <a:ext cx="406717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Тесты на готовность ребенка к шко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06717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332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Тесты на готовность ребенка к шко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712"/>
            <a:ext cx="406717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Тесты на готовность ребенка к шко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0"/>
            <a:ext cx="406717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259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Тесты на готовность ребенка к шко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36712"/>
            <a:ext cx="406717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Тесты на готовность ребенка к шко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33" y="836711"/>
            <a:ext cx="406717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231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Тесты на готовность ребенка к шко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30" y="980727"/>
            <a:ext cx="406717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597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844825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© Источник: детский портал «Солнышко»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https://solnet.ee/parents/p2_33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11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ru-RU" sz="17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646464"/>
                </a:solidFill>
                <a:effectLst/>
                <a:latin typeface="Roboto"/>
                <a:cs typeface="Arial" pitchFamily="34" charset="0"/>
              </a:rPr>
              <a:t>Рис 5.5. </a:t>
            </a: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646464"/>
                </a:solidFill>
                <a:effectLst/>
                <a:latin typeface="Roboto"/>
                <a:cs typeface="Arial" pitchFamily="34" charset="0"/>
              </a:rPr>
              <a:t>Структура психологической готовности к обучению в школе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Структура психологической готовности к обучению в шко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352928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0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628800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Понятие психологической готовности вошло в детскую психологию в конце 60-х гг. XX в. в связи с углублением знаний о детях дошкольного и младшего школьного возраста, о специфике кризисного развития на рубеже этих возрастных этапов. Особенно актуальным оно становится в начале 80-х гг. XX в. в связи с введением сначала экспериментального, а затем и систематического обучения детей с 6-летнего возраста. Поскольку с началом школьного обучения фактически ребенок становится субъектом (т.е. участником) учебной деятельности, психологи стали различать </a:t>
            </a:r>
            <a:r>
              <a:rPr lang="ru-RU" sz="2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субъективную и объективную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стороны готовности.</a:t>
            </a:r>
          </a:p>
        </p:txBody>
      </p:sp>
    </p:spTree>
    <p:extLst>
      <p:ext uri="{BB962C8B-B14F-4D97-AF65-F5344CB8AC3E}">
        <p14:creationId xmlns:p14="http://schemas.microsoft.com/office/powerpoint/2010/main" val="2681221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онсультация «Психологическая готовность к школе» » ГБДОУ №25 &quot;Маленькая  стран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45" y="332656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163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186" y="1124744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Субъективная </a:t>
            </a:r>
            <a:r>
              <a:rPr lang="ru-RU" sz="2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ребенка к обучению в школе подразумевает потребности (желания), ожидания, переживания самого ребенка, как субъекта будущей деятельности, связанные с предстоящим обучением, со школой в целом. Эти потребности и переживания могут быть различны: от ярко выраженного желания ходить в школу, учиться, «быть школьником», до явно негативного отношения к школе и ко всему, что с ней связано. Такие различные мотивационные установки и ожидания ребенка характеризуют его субъективное отношение к будущей школьной жизни. Поскольку основу этих отношений составляют мотивы, потребности, установки ребенка, то эту особую сферу готовности называют </a:t>
            </a:r>
            <a:r>
              <a:rPr lang="ru-RU" sz="2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мотивационной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(мотивационно-личностной)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готовностью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ребенка к обучению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237232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сихологическая готовность к шко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344816" cy="606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692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643" y="1772816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важнейшей характеристикой готовности является </a:t>
            </a:r>
            <a:r>
              <a:rPr lang="ru-RU" sz="2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объективная готовность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ребенка к школе. Она характеризуется тем уровнем развития психических функций (прежде всего интеллектуальных и волевых), который позволяет ребенку воспринимать, запоминать и осмысливать необходимый объем учебной информации и на этой основе развивать новые умения и навыки. Поэтому понятие объективной готовности можно конкретизировать через ее компоненты: интеллектуальную (интеллектуально-познавательную) готовность и волевую (эмоционально-волевую) готовность ребенка к школе.</a:t>
            </a:r>
          </a:p>
        </p:txBody>
      </p:sp>
    </p:spTree>
    <p:extLst>
      <p:ext uri="{BB962C8B-B14F-4D97-AF65-F5344CB8AC3E}">
        <p14:creationId xmlns:p14="http://schemas.microsoft.com/office/powerpoint/2010/main" val="148121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720840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Отдельно выделяют </a:t>
            </a: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социальную готовность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которая характеризуется желанием и способностью ребенка к различным социальным взаимодействиям с другими участниками процесса обучения: сверстниками, учителями, другими взрослыми, т.е. она соединяет в себе субъективные переживания ребенка по поводу взаимодействия с другими людьми в ходе учебной деятельности и его объективные возможности для этого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920290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50</TotalTime>
  <Words>345</Words>
  <Application>Microsoft Office PowerPoint</Application>
  <PresentationFormat>Экран (4:3)</PresentationFormat>
  <Paragraphs>46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Социально-психологическая готовность ребенка к школьному обучению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Социально-психологическая готовность ребенка к школьному обучению</dc:title>
  <dc:creator>star</dc:creator>
  <cp:lastModifiedBy>star</cp:lastModifiedBy>
  <cp:revision>6</cp:revision>
  <dcterms:created xsi:type="dcterms:W3CDTF">2021-05-21T03:06:37Z</dcterms:created>
  <dcterms:modified xsi:type="dcterms:W3CDTF">2021-05-21T03:57:34Z</dcterms:modified>
</cp:coreProperties>
</file>